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 /><Relationship Id="rId2" Type="http://schemas.openxmlformats.org/package/2006/relationships/metadata/thumbnail" Target="docProps/thumbnail.jpeg" /><Relationship Id="rId1" Type="http://schemas.openxmlformats.org/officeDocument/2006/relationships/officeDocument" Target="ppt/presentation.xml" /><Relationship Id="rId4" Type="http://schemas.openxmlformats.org/officeDocument/2006/relationships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18288000" cy="10287000"/>
  <p:notesSz cx="6858000" cy="9144000"/>
  <p:embeddedFontLst>
    <p:embeddedFont>
      <p:font typeface="Agrandir Bold" pitchFamily="2" charset="0"/>
      <p:regular r:id="rId23"/>
    </p:embeddedFont>
    <p:embeddedFont>
      <p:font typeface="Arimo Bold" panose="020B0704020202020204" pitchFamily="34" charset="0"/>
      <p:regular r:id="rId24"/>
    </p:embeddedFont>
    <p:embeddedFont>
      <p:font typeface="Canva Sans" panose="020B0503030501040103" pitchFamily="34" charset="0"/>
      <p:regular r:id="rId25"/>
    </p:embeddedFont>
    <p:embeddedFont>
      <p:font typeface="Canva Sans Bold" panose="020B0803030501040103" pitchFamily="34" charset="0"/>
      <p:regular r:id="rId26"/>
    </p:embeddedFont>
    <p:embeddedFont>
      <p:font typeface="Comic Sans" panose="03000702030302020204" pitchFamily="66" charset="0"/>
      <p:regular r:id="rId27"/>
    </p:embeddedFont>
    <p:embeddedFont>
      <p:font typeface="Elika Gorica" pitchFamily="2" charset="0"/>
      <p:regular r:id="rId28"/>
    </p:embeddedFont>
    <p:embeddedFont>
      <p:font typeface="Gagalin" pitchFamily="2" charset="0"/>
      <p:regular r:id="rId29"/>
    </p:embeddedFont>
    <p:embeddedFont>
      <p:font typeface="Glacial Indifference Bold" pitchFamily="2" charset="0"/>
      <p:regular r:id="rId30"/>
    </p:embeddedFont>
    <p:embeddedFont>
      <p:font typeface="Horizon" panose="02000500000000000000" pitchFamily="2" charset="0"/>
      <p:regular r:id="rId31"/>
    </p:embeddedFont>
    <p:embeddedFont>
      <p:font typeface="Poppins Bold" pitchFamily="2" charset="0"/>
      <p:regular r:id="rId32"/>
      <p:bold r:id="rId33"/>
    </p:embeddedFont>
    <p:embeddedFont>
      <p:font typeface="Times New Roman Bold" panose="02030802070405020303" pitchFamily="18" charset="0"/>
      <p:regular r:id="rId34"/>
      <p:bold r:id="rId3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slide" Target="slides/slide12.xml" /><Relationship Id="rId18" Type="http://schemas.openxmlformats.org/officeDocument/2006/relationships/slide" Target="slides/slide17.xml" /><Relationship Id="rId26" Type="http://schemas.openxmlformats.org/officeDocument/2006/relationships/font" Target="fonts/font4.fntdata" /><Relationship Id="rId39" Type="http://schemas.openxmlformats.org/officeDocument/2006/relationships/tableStyles" Target="tableStyles.xml" /><Relationship Id="rId3" Type="http://schemas.openxmlformats.org/officeDocument/2006/relationships/slide" Target="slides/slide2.xml" /><Relationship Id="rId21" Type="http://schemas.openxmlformats.org/officeDocument/2006/relationships/slide" Target="slides/slide20.xml" /><Relationship Id="rId34" Type="http://schemas.openxmlformats.org/officeDocument/2006/relationships/font" Target="fonts/font12.fntdata" /><Relationship Id="rId7" Type="http://schemas.openxmlformats.org/officeDocument/2006/relationships/slide" Target="slides/slide6.xml" /><Relationship Id="rId12" Type="http://schemas.openxmlformats.org/officeDocument/2006/relationships/slide" Target="slides/slide11.xml" /><Relationship Id="rId17" Type="http://schemas.openxmlformats.org/officeDocument/2006/relationships/slide" Target="slides/slide16.xml" /><Relationship Id="rId25" Type="http://schemas.openxmlformats.org/officeDocument/2006/relationships/font" Target="fonts/font3.fntdata" /><Relationship Id="rId33" Type="http://schemas.openxmlformats.org/officeDocument/2006/relationships/font" Target="fonts/font11.fntdata" /><Relationship Id="rId38" Type="http://schemas.openxmlformats.org/officeDocument/2006/relationships/theme" Target="theme/theme1.xml" /><Relationship Id="rId2" Type="http://schemas.openxmlformats.org/officeDocument/2006/relationships/slide" Target="slides/slide1.xml" /><Relationship Id="rId16" Type="http://schemas.openxmlformats.org/officeDocument/2006/relationships/slide" Target="slides/slide15.xml" /><Relationship Id="rId20" Type="http://schemas.openxmlformats.org/officeDocument/2006/relationships/slide" Target="slides/slide19.xml" /><Relationship Id="rId29" Type="http://schemas.openxmlformats.org/officeDocument/2006/relationships/font" Target="fonts/font7.fntdata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slide" Target="slides/slide10.xml" /><Relationship Id="rId24" Type="http://schemas.openxmlformats.org/officeDocument/2006/relationships/font" Target="fonts/font2.fntdata" /><Relationship Id="rId32" Type="http://schemas.openxmlformats.org/officeDocument/2006/relationships/font" Target="fonts/font10.fntdata" /><Relationship Id="rId37" Type="http://schemas.openxmlformats.org/officeDocument/2006/relationships/viewProps" Target="viewProps.xml" /><Relationship Id="rId5" Type="http://schemas.openxmlformats.org/officeDocument/2006/relationships/slide" Target="slides/slide4.xml" /><Relationship Id="rId15" Type="http://schemas.openxmlformats.org/officeDocument/2006/relationships/slide" Target="slides/slide14.xml" /><Relationship Id="rId23" Type="http://schemas.openxmlformats.org/officeDocument/2006/relationships/font" Target="fonts/font1.fntdata" /><Relationship Id="rId28" Type="http://schemas.openxmlformats.org/officeDocument/2006/relationships/font" Target="fonts/font6.fntdata" /><Relationship Id="rId36" Type="http://schemas.openxmlformats.org/officeDocument/2006/relationships/presProps" Target="presProps.xml" /><Relationship Id="rId10" Type="http://schemas.openxmlformats.org/officeDocument/2006/relationships/slide" Target="slides/slide9.xml" /><Relationship Id="rId19" Type="http://schemas.openxmlformats.org/officeDocument/2006/relationships/slide" Target="slides/slide18.xml" /><Relationship Id="rId31" Type="http://schemas.openxmlformats.org/officeDocument/2006/relationships/font" Target="fonts/font9.fntdata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slide" Target="slides/slide13.xml" /><Relationship Id="rId22" Type="http://schemas.openxmlformats.org/officeDocument/2006/relationships/slide" Target="slides/slide21.xml" /><Relationship Id="rId27" Type="http://schemas.openxmlformats.org/officeDocument/2006/relationships/font" Target="fonts/font5.fntdata" /><Relationship Id="rId30" Type="http://schemas.openxmlformats.org/officeDocument/2006/relationships/font" Target="fonts/font8.fntdata" /><Relationship Id="rId35" Type="http://schemas.openxmlformats.org/officeDocument/2006/relationships/font" Target="fonts/font13.fntdata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 /><Relationship Id="rId2" Type="http://schemas.openxmlformats.org/officeDocument/2006/relationships/image" Target="../media/image1.png" /><Relationship Id="rId1" Type="http://schemas.openxmlformats.org/officeDocument/2006/relationships/slideLayout" Target="../slideLayouts/slideLayout7.xml" 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 /><Relationship Id="rId2" Type="http://schemas.openxmlformats.org/officeDocument/2006/relationships/image" Target="../media/image3.png" /><Relationship Id="rId1" Type="http://schemas.openxmlformats.org/officeDocument/2006/relationships/slideLayout" Target="../slideLayouts/slideLayout7.xml" 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 /><Relationship Id="rId2" Type="http://schemas.openxmlformats.org/officeDocument/2006/relationships/image" Target="../media/image3.png" /><Relationship Id="rId1" Type="http://schemas.openxmlformats.org/officeDocument/2006/relationships/slideLayout" Target="../slideLayouts/slideLayout7.xml" 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 /><Relationship Id="rId2" Type="http://schemas.openxmlformats.org/officeDocument/2006/relationships/image" Target="../media/image3.png" /><Relationship Id="rId1" Type="http://schemas.openxmlformats.org/officeDocument/2006/relationships/slideLayout" Target="../slideLayouts/slideLayout7.xml" 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 /><Relationship Id="rId2" Type="http://schemas.openxmlformats.org/officeDocument/2006/relationships/image" Target="../media/image3.png" /><Relationship Id="rId1" Type="http://schemas.openxmlformats.org/officeDocument/2006/relationships/slideLayout" Target="../slideLayouts/slideLayout7.xml" 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 /><Relationship Id="rId2" Type="http://schemas.openxmlformats.org/officeDocument/2006/relationships/image" Target="../media/image3.png" /><Relationship Id="rId1" Type="http://schemas.openxmlformats.org/officeDocument/2006/relationships/slideLayout" Target="../slideLayouts/slideLayout7.xml" /><Relationship Id="rId5" Type="http://schemas.openxmlformats.org/officeDocument/2006/relationships/image" Target="../media/image21.png" /><Relationship Id="rId4" Type="http://schemas.openxmlformats.org/officeDocument/2006/relationships/image" Target="../media/image20.png" 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 /><Relationship Id="rId2" Type="http://schemas.openxmlformats.org/officeDocument/2006/relationships/image" Target="../media/image3.png" /><Relationship Id="rId1" Type="http://schemas.openxmlformats.org/officeDocument/2006/relationships/slideLayout" Target="../slideLayouts/slideLayout7.xml" 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 /><Relationship Id="rId2" Type="http://schemas.openxmlformats.org/officeDocument/2006/relationships/image" Target="../media/image3.png" /><Relationship Id="rId1" Type="http://schemas.openxmlformats.org/officeDocument/2006/relationships/slideLayout" Target="../slideLayouts/slideLayout7.xml" 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 /><Relationship Id="rId2" Type="http://schemas.openxmlformats.org/officeDocument/2006/relationships/image" Target="../media/image3.png" /><Relationship Id="rId1" Type="http://schemas.openxmlformats.org/officeDocument/2006/relationships/slideLayout" Target="../slideLayouts/slideLayout7.xml" /><Relationship Id="rId4" Type="http://schemas.openxmlformats.org/officeDocument/2006/relationships/image" Target="../media/image25.png" 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 /><Relationship Id="rId2" Type="http://schemas.openxmlformats.org/officeDocument/2006/relationships/image" Target="../media/image3.png" /><Relationship Id="rId1" Type="http://schemas.openxmlformats.org/officeDocument/2006/relationships/slideLayout" Target="../slideLayouts/slideLayout7.xml" /><Relationship Id="rId5" Type="http://schemas.openxmlformats.org/officeDocument/2006/relationships/image" Target="../media/image28.png" /><Relationship Id="rId4" Type="http://schemas.openxmlformats.org/officeDocument/2006/relationships/image" Target="../media/image27.png" 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Layout" Target="../slideLayouts/slideLayout7.xml" 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 /><Relationship Id="rId2" Type="http://schemas.openxmlformats.org/officeDocument/2006/relationships/image" Target="../media/image3.png" /><Relationship Id="rId1" Type="http://schemas.openxmlformats.org/officeDocument/2006/relationships/slideLayout" Target="../slideLayouts/slideLayout7.xml" 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Layout" Target="../slideLayouts/slideLayout7.xml" 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Layout" Target="../slideLayouts/slideLayout7.xml" 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 /><Relationship Id="rId2" Type="http://schemas.openxmlformats.org/officeDocument/2006/relationships/image" Target="../media/image3.png" /><Relationship Id="rId1" Type="http://schemas.openxmlformats.org/officeDocument/2006/relationships/slideLayout" Target="../slideLayouts/slideLayout7.xml" /><Relationship Id="rId5" Type="http://schemas.openxmlformats.org/officeDocument/2006/relationships/image" Target="../media/image7.png" /><Relationship Id="rId4" Type="http://schemas.openxmlformats.org/officeDocument/2006/relationships/image" Target="../media/image6.png" 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 /><Relationship Id="rId2" Type="http://schemas.openxmlformats.org/officeDocument/2006/relationships/image" Target="../media/image3.png" /><Relationship Id="rId1" Type="http://schemas.openxmlformats.org/officeDocument/2006/relationships/slideLayout" Target="../slideLayouts/slideLayout7.xml" 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 /><Relationship Id="rId1" Type="http://schemas.openxmlformats.org/officeDocument/2006/relationships/slideLayout" Target="../slideLayouts/slideLayout7.xml" 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 /><Relationship Id="rId2" Type="http://schemas.openxmlformats.org/officeDocument/2006/relationships/image" Target="../media/image3.png" /><Relationship Id="rId1" Type="http://schemas.openxmlformats.org/officeDocument/2006/relationships/slideLayout" Target="../slideLayouts/slideLayout7.xml" 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 /><Relationship Id="rId2" Type="http://schemas.openxmlformats.org/officeDocument/2006/relationships/image" Target="../media/image3.png" /><Relationship Id="rId1" Type="http://schemas.openxmlformats.org/officeDocument/2006/relationships/slideLayout" Target="../slideLayouts/slideLayout7.xml" 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 /><Relationship Id="rId2" Type="http://schemas.openxmlformats.org/officeDocument/2006/relationships/image" Target="../media/image3.png" /><Relationship Id="rId1" Type="http://schemas.openxmlformats.org/officeDocument/2006/relationships/slideLayout" Target="../slideLayouts/slideLayout7.xml" /><Relationship Id="rId4" Type="http://schemas.openxmlformats.org/officeDocument/2006/relationships/image" Target="../media/image13.jpeg" 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 /><Relationship Id="rId2" Type="http://schemas.openxmlformats.org/officeDocument/2006/relationships/image" Target="../media/image3.png" /><Relationship Id="rId1" Type="http://schemas.openxmlformats.org/officeDocument/2006/relationships/slideLayout" Target="../slideLayouts/slideLayout7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957658" y="-1708365"/>
            <a:ext cx="13703730" cy="13703730"/>
          </a:xfrm>
          <a:custGeom>
            <a:avLst/>
            <a:gdLst/>
            <a:ahLst/>
            <a:cxnLst/>
            <a:rect l="l" t="t" r="r" b="b"/>
            <a:pathLst>
              <a:path w="13703730" h="13703730">
                <a:moveTo>
                  <a:pt x="0" y="0"/>
                </a:moveTo>
                <a:lnTo>
                  <a:pt x="13703730" y="0"/>
                </a:lnTo>
                <a:lnTo>
                  <a:pt x="13703730" y="13703730"/>
                </a:lnTo>
                <a:lnTo>
                  <a:pt x="0" y="1370373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11" b="-9211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206075" y="2049696"/>
            <a:ext cx="13875850" cy="7906151"/>
          </a:xfrm>
          <a:custGeom>
            <a:avLst/>
            <a:gdLst/>
            <a:ahLst/>
            <a:cxnLst/>
            <a:rect l="l" t="t" r="r" b="b"/>
            <a:pathLst>
              <a:path w="13875850" h="7906151">
                <a:moveTo>
                  <a:pt x="0" y="0"/>
                </a:moveTo>
                <a:lnTo>
                  <a:pt x="13875850" y="0"/>
                </a:lnTo>
                <a:lnTo>
                  <a:pt x="13875850" y="7906151"/>
                </a:lnTo>
                <a:lnTo>
                  <a:pt x="0" y="790615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4517953" y="483152"/>
            <a:ext cx="8611939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2880"/>
              </a:lnSpc>
              <a:spcBef>
                <a:spcPct val="0"/>
              </a:spcBef>
            </a:pPr>
            <a:r>
              <a:rPr lang="en-US" sz="9200">
                <a:solidFill>
                  <a:srgbClr val="000000"/>
                </a:solidFill>
                <a:latin typeface="Elika Gorica"/>
                <a:ea typeface="Elika Gorica"/>
                <a:cs typeface="Elika Gorica"/>
                <a:sym typeface="Elika Gorica"/>
              </a:rPr>
              <a:t>Contact Us Page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69333" y="21167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11" b="-9211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018113" y="1767639"/>
            <a:ext cx="12875081" cy="6838075"/>
          </a:xfrm>
          <a:custGeom>
            <a:avLst/>
            <a:gdLst/>
            <a:ahLst/>
            <a:cxnLst/>
            <a:rect l="l" t="t" r="r" b="b"/>
            <a:pathLst>
              <a:path w="13508999" h="7733902">
                <a:moveTo>
                  <a:pt x="0" y="0"/>
                </a:moveTo>
                <a:lnTo>
                  <a:pt x="13508999" y="0"/>
                </a:lnTo>
                <a:lnTo>
                  <a:pt x="13508999" y="7733902"/>
                </a:lnTo>
                <a:lnTo>
                  <a:pt x="0" y="77339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489802" y="203526"/>
            <a:ext cx="16798198" cy="12407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2880"/>
              </a:lnSpc>
              <a:spcBef>
                <a:spcPct val="0"/>
              </a:spcBef>
            </a:pPr>
            <a:r>
              <a:rPr lang="en-US" sz="9200" u="none" strike="noStrike">
                <a:solidFill>
                  <a:srgbClr val="000000"/>
                </a:solidFill>
                <a:latin typeface="Elika Gorica"/>
                <a:ea typeface="Elika Gorica"/>
                <a:cs typeface="Elika Gorica"/>
                <a:sym typeface="Elika Gorica"/>
              </a:rPr>
              <a:t>User Interface Design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691764" y="8605714"/>
            <a:ext cx="6904471" cy="803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732"/>
              </a:lnSpc>
            </a:pPr>
            <a:r>
              <a:rPr lang="en-US" sz="4808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Intuitive Navigation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004516" y="9409267"/>
            <a:ext cx="13708454" cy="10915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401"/>
              </a:lnSpc>
            </a:pPr>
            <a:r>
              <a:rPr lang="en-US" sz="314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Seamless user flow and clear categories for easy browsing</a:t>
            </a:r>
          </a:p>
          <a:p>
            <a:pPr algn="ctr">
              <a:lnSpc>
                <a:spcPts val="4401"/>
              </a:lnSpc>
            </a:pPr>
            <a:endParaRPr lang="en-US" sz="3144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11" b="-9211"/>
            </a:stretch>
          </a:blipFill>
        </p:spPr>
      </p:sp>
      <p:sp>
        <p:nvSpPr>
          <p:cNvPr id="3" name="Freeform 3"/>
          <p:cNvSpPr/>
          <p:nvPr/>
        </p:nvSpPr>
        <p:spPr>
          <a:xfrm rot="5400000">
            <a:off x="5418895" y="-2040839"/>
            <a:ext cx="7336308" cy="14368678"/>
          </a:xfrm>
          <a:custGeom>
            <a:avLst/>
            <a:gdLst/>
            <a:ahLst/>
            <a:cxnLst/>
            <a:rect l="l" t="t" r="r" b="b"/>
            <a:pathLst>
              <a:path w="8512268" h="15316415">
                <a:moveTo>
                  <a:pt x="0" y="0"/>
                </a:moveTo>
                <a:lnTo>
                  <a:pt x="8512267" y="0"/>
                </a:lnTo>
                <a:lnTo>
                  <a:pt x="8512267" y="15316415"/>
                </a:lnTo>
                <a:lnTo>
                  <a:pt x="0" y="153164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606" r="-606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610609" y="201439"/>
            <a:ext cx="15066782" cy="9293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9340"/>
              </a:lnSpc>
              <a:spcBef>
                <a:spcPct val="0"/>
              </a:spcBef>
            </a:pPr>
            <a:r>
              <a:rPr lang="en-US" sz="6671" u="none" strike="noStrike">
                <a:solidFill>
                  <a:srgbClr val="000000"/>
                </a:solidFill>
                <a:latin typeface="Elika Gorica"/>
                <a:ea typeface="Elika Gorica"/>
                <a:cs typeface="Elika Gorica"/>
                <a:sym typeface="Elika Gorica"/>
              </a:rPr>
              <a:t>Streamlined Checkout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610609" y="8629592"/>
            <a:ext cx="15876306" cy="18053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endParaRPr/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Simplified process to complete purchases efficiently.</a:t>
            </a:r>
          </a:p>
          <a:p>
            <a:pPr algn="ctr">
              <a:lnSpc>
                <a:spcPts val="4759"/>
              </a:lnSpc>
            </a:pPr>
            <a:endParaRPr lang="en-US" sz="3399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grpSp>
        <p:nvGrpSpPr>
          <p:cNvPr id="6" name="Group 6"/>
          <p:cNvGrpSpPr/>
          <p:nvPr/>
        </p:nvGrpSpPr>
        <p:grpSpPr>
          <a:xfrm>
            <a:off x="8914535" y="4510390"/>
            <a:ext cx="2033783" cy="2033783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63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9087049" y="4658284"/>
            <a:ext cx="1688753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OR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11" b="-9211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373139" y="2152701"/>
            <a:ext cx="14081299" cy="7586612"/>
          </a:xfrm>
          <a:custGeom>
            <a:avLst/>
            <a:gdLst/>
            <a:ahLst/>
            <a:cxnLst/>
            <a:rect l="l" t="t" r="r" b="b"/>
            <a:pathLst>
              <a:path w="15884872" h="8907932">
                <a:moveTo>
                  <a:pt x="0" y="0"/>
                </a:moveTo>
                <a:lnTo>
                  <a:pt x="15884872" y="0"/>
                </a:lnTo>
                <a:lnTo>
                  <a:pt x="15884872" y="8907932"/>
                </a:lnTo>
                <a:lnTo>
                  <a:pt x="0" y="89079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3929391" y="7235613"/>
            <a:ext cx="942595" cy="942595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63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-414638" y="347858"/>
            <a:ext cx="20103966" cy="12407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2880"/>
              </a:lnSpc>
              <a:spcBef>
                <a:spcPct val="0"/>
              </a:spcBef>
            </a:pPr>
            <a:r>
              <a:rPr lang="en-US" sz="9200">
                <a:solidFill>
                  <a:srgbClr val="000000"/>
                </a:solidFill>
                <a:latin typeface="Elika Gorica"/>
                <a:ea typeface="Elika Gorica"/>
                <a:cs typeface="Elika Gorica"/>
                <a:sym typeface="Elika Gorica"/>
              </a:rPr>
              <a:t>GET THE TRENDING DEALS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6168682" y="7224706"/>
            <a:ext cx="942595" cy="942595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63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8392107" y="7199548"/>
            <a:ext cx="942595" cy="942595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63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0590710" y="7199548"/>
            <a:ext cx="942595" cy="942595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63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2875480" y="7213520"/>
            <a:ext cx="942595" cy="942595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63"/>
                </a:lnSpc>
              </a:pPr>
              <a:endParaRPr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12788407" y="7410284"/>
            <a:ext cx="1116739" cy="5714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₹20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0551684" y="7363032"/>
            <a:ext cx="933895" cy="5714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₹35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8669129" y="7339507"/>
            <a:ext cx="466764" cy="6184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1"/>
              </a:lnSpc>
            </a:pPr>
            <a:r>
              <a:rPr lang="en-US" sz="18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₹70/kg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6408632" y="7388340"/>
            <a:ext cx="466764" cy="6184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1"/>
              </a:lnSpc>
            </a:pPr>
            <a:r>
              <a:rPr lang="en-US" sz="18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₹53/kg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4045597" y="7362807"/>
            <a:ext cx="739057" cy="6440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559"/>
              </a:lnSpc>
            </a:pPr>
            <a:r>
              <a:rPr lang="en-US" sz="1828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₹120/kg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11" b="-9211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59706" y="2357725"/>
            <a:ext cx="15978187" cy="2785775"/>
          </a:xfrm>
          <a:custGeom>
            <a:avLst/>
            <a:gdLst/>
            <a:ahLst/>
            <a:cxnLst/>
            <a:rect l="l" t="t" r="r" b="b"/>
            <a:pathLst>
              <a:path w="18288000" h="2785775">
                <a:moveTo>
                  <a:pt x="0" y="0"/>
                </a:moveTo>
                <a:lnTo>
                  <a:pt x="18288000" y="0"/>
                </a:lnTo>
                <a:lnTo>
                  <a:pt x="18288000" y="2785775"/>
                </a:lnTo>
                <a:lnTo>
                  <a:pt x="0" y="278577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605" r="-3605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59706" y="5548808"/>
            <a:ext cx="7684294" cy="4331016"/>
          </a:xfrm>
          <a:custGeom>
            <a:avLst/>
            <a:gdLst/>
            <a:ahLst/>
            <a:cxnLst/>
            <a:rect l="l" t="t" r="r" b="b"/>
            <a:pathLst>
              <a:path w="6658833" h="4331016">
                <a:moveTo>
                  <a:pt x="0" y="0"/>
                </a:moveTo>
                <a:lnTo>
                  <a:pt x="6658833" y="0"/>
                </a:lnTo>
                <a:lnTo>
                  <a:pt x="6658833" y="4331017"/>
                </a:lnTo>
                <a:lnTo>
                  <a:pt x="0" y="433101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9448799" y="5548808"/>
            <a:ext cx="7989093" cy="4426423"/>
          </a:xfrm>
          <a:custGeom>
            <a:avLst/>
            <a:gdLst/>
            <a:ahLst/>
            <a:cxnLst/>
            <a:rect l="l" t="t" r="r" b="b"/>
            <a:pathLst>
              <a:path w="7926792" h="4208169">
                <a:moveTo>
                  <a:pt x="0" y="0"/>
                </a:moveTo>
                <a:lnTo>
                  <a:pt x="7926792" y="0"/>
                </a:lnTo>
                <a:lnTo>
                  <a:pt x="7926792" y="4208169"/>
                </a:lnTo>
                <a:lnTo>
                  <a:pt x="0" y="420816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11258" b="-11258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-6327" y="312103"/>
            <a:ext cx="19169047" cy="12407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2880"/>
              </a:lnSpc>
              <a:spcBef>
                <a:spcPct val="0"/>
              </a:spcBef>
            </a:pPr>
            <a:r>
              <a:rPr lang="en-US" sz="9200">
                <a:solidFill>
                  <a:srgbClr val="000000"/>
                </a:solidFill>
                <a:latin typeface="Elika Gorica"/>
                <a:ea typeface="Elika Gorica"/>
                <a:cs typeface="Elika Gorica"/>
                <a:sym typeface="Elika Gorica"/>
              </a:rPr>
              <a:t>Glipses Into the Database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11" b="-9211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727423" y="2069147"/>
            <a:ext cx="12833153" cy="7336791"/>
          </a:xfrm>
          <a:custGeom>
            <a:avLst/>
            <a:gdLst/>
            <a:ahLst/>
            <a:cxnLst/>
            <a:rect l="l" t="t" r="r" b="b"/>
            <a:pathLst>
              <a:path w="11483581" h="7464327">
                <a:moveTo>
                  <a:pt x="0" y="0"/>
                </a:moveTo>
                <a:lnTo>
                  <a:pt x="11483580" y="0"/>
                </a:lnTo>
                <a:lnTo>
                  <a:pt x="11483580" y="7464328"/>
                </a:lnTo>
                <a:lnTo>
                  <a:pt x="0" y="74643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-6327" y="312103"/>
            <a:ext cx="18284839" cy="12407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2880"/>
              </a:lnSpc>
              <a:spcBef>
                <a:spcPct val="0"/>
              </a:spcBef>
            </a:pPr>
            <a:r>
              <a:rPr lang="en-US" sz="9200">
                <a:solidFill>
                  <a:srgbClr val="000000"/>
                </a:solidFill>
                <a:latin typeface="Elika Gorica"/>
                <a:ea typeface="Elika Gorica"/>
                <a:cs typeface="Elika Gorica"/>
                <a:sym typeface="Elika Gorica"/>
              </a:rPr>
              <a:t>Glipses Into the Database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11" b="-9211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732559" y="2444743"/>
            <a:ext cx="12754647" cy="6813557"/>
          </a:xfrm>
          <a:custGeom>
            <a:avLst/>
            <a:gdLst/>
            <a:ahLst/>
            <a:cxnLst/>
            <a:rect l="l" t="t" r="r" b="b"/>
            <a:pathLst>
              <a:path w="12754647" h="6813557">
                <a:moveTo>
                  <a:pt x="0" y="0"/>
                </a:moveTo>
                <a:lnTo>
                  <a:pt x="12754646" y="0"/>
                </a:lnTo>
                <a:lnTo>
                  <a:pt x="12754646" y="6813557"/>
                </a:lnTo>
                <a:lnTo>
                  <a:pt x="0" y="681355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3000"/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28843" y="312103"/>
            <a:ext cx="16883047" cy="12407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2880"/>
              </a:lnSpc>
              <a:spcBef>
                <a:spcPct val="0"/>
              </a:spcBef>
            </a:pPr>
            <a:r>
              <a:rPr lang="en-US" sz="9200">
                <a:solidFill>
                  <a:srgbClr val="000000"/>
                </a:solidFill>
                <a:latin typeface="Elika Gorica"/>
                <a:ea typeface="Elika Gorica"/>
                <a:cs typeface="Elika Gorica"/>
                <a:sym typeface="Elika Gorica"/>
              </a:rPr>
              <a:t>Glipses Into the Database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11" b="-9211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44146" y="4859453"/>
            <a:ext cx="7333875" cy="4125305"/>
          </a:xfrm>
          <a:custGeom>
            <a:avLst/>
            <a:gdLst/>
            <a:ahLst/>
            <a:cxnLst/>
            <a:rect l="l" t="t" r="r" b="b"/>
            <a:pathLst>
              <a:path w="7333875" h="4125305">
                <a:moveTo>
                  <a:pt x="0" y="0"/>
                </a:moveTo>
                <a:lnTo>
                  <a:pt x="7333876" y="0"/>
                </a:lnTo>
                <a:lnTo>
                  <a:pt x="7333876" y="4125305"/>
                </a:lnTo>
                <a:lnTo>
                  <a:pt x="0" y="412530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778508" y="4585281"/>
            <a:ext cx="5628329" cy="4399477"/>
          </a:xfrm>
          <a:custGeom>
            <a:avLst/>
            <a:gdLst/>
            <a:ahLst/>
            <a:cxnLst/>
            <a:rect l="l" t="t" r="r" b="b"/>
            <a:pathLst>
              <a:path w="5628329" h="4399477">
                <a:moveTo>
                  <a:pt x="0" y="0"/>
                </a:moveTo>
                <a:lnTo>
                  <a:pt x="5628329" y="0"/>
                </a:lnTo>
                <a:lnTo>
                  <a:pt x="5628329" y="4399477"/>
                </a:lnTo>
                <a:lnTo>
                  <a:pt x="0" y="439947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686892" y="312103"/>
            <a:ext cx="15523815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2880"/>
              </a:lnSpc>
              <a:spcBef>
                <a:spcPct val="0"/>
              </a:spcBef>
            </a:pPr>
            <a:r>
              <a:rPr lang="en-US" sz="9200">
                <a:solidFill>
                  <a:srgbClr val="000000"/>
                </a:solidFill>
                <a:latin typeface="Elika Gorica"/>
                <a:ea typeface="Elika Gorica"/>
                <a:cs typeface="Elika Gorica"/>
                <a:sym typeface="Elika Gorica"/>
              </a:rPr>
              <a:t>Sofware and Resources used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173773" y="2579155"/>
            <a:ext cx="7804249" cy="2734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Front-end Development</a:t>
            </a:r>
          </a:p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PYTHON</a:t>
            </a:r>
          </a:p>
          <a:p>
            <a:pPr algn="ctr">
              <a:lnSpc>
                <a:spcPts val="7279"/>
              </a:lnSpc>
            </a:pPr>
            <a:endParaRPr lang="en-US" sz="5199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9613181" y="2579155"/>
            <a:ext cx="7597527" cy="2734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Back-end Development</a:t>
            </a:r>
          </a:p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MySQL</a:t>
            </a:r>
          </a:p>
          <a:p>
            <a:pPr algn="ctr">
              <a:lnSpc>
                <a:spcPts val="7279"/>
              </a:lnSpc>
            </a:pPr>
            <a:endParaRPr lang="en-US" sz="5199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58792" y="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11" b="-9211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58792" y="4619255"/>
            <a:ext cx="6217968" cy="2764341"/>
          </a:xfrm>
          <a:custGeom>
            <a:avLst/>
            <a:gdLst/>
            <a:ahLst/>
            <a:cxnLst/>
            <a:rect l="l" t="t" r="r" b="b"/>
            <a:pathLst>
              <a:path w="7250335" h="2764342">
                <a:moveTo>
                  <a:pt x="0" y="0"/>
                </a:moveTo>
                <a:lnTo>
                  <a:pt x="7250335" y="0"/>
                </a:lnTo>
                <a:lnTo>
                  <a:pt x="7250335" y="2764342"/>
                </a:lnTo>
                <a:lnTo>
                  <a:pt x="0" y="276434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727" t="-39929" r="-16565" b="-38377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7904545" y="4662014"/>
            <a:ext cx="3088510" cy="3875627"/>
          </a:xfrm>
          <a:custGeom>
            <a:avLst/>
            <a:gdLst/>
            <a:ahLst/>
            <a:cxnLst/>
            <a:rect l="l" t="t" r="r" b="b"/>
            <a:pathLst>
              <a:path w="3088510" h="3875627">
                <a:moveTo>
                  <a:pt x="0" y="0"/>
                </a:moveTo>
                <a:lnTo>
                  <a:pt x="3088510" y="0"/>
                </a:lnTo>
                <a:lnTo>
                  <a:pt x="3088510" y="3875627"/>
                </a:lnTo>
                <a:lnTo>
                  <a:pt x="0" y="38756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11776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2368401" y="3914932"/>
            <a:ext cx="5294354" cy="3009492"/>
          </a:xfrm>
          <a:custGeom>
            <a:avLst/>
            <a:gdLst/>
            <a:ahLst/>
            <a:cxnLst/>
            <a:rect l="l" t="t" r="r" b="b"/>
            <a:pathLst>
              <a:path w="6977923" h="3488961">
                <a:moveTo>
                  <a:pt x="0" y="0"/>
                </a:moveTo>
                <a:lnTo>
                  <a:pt x="6977923" y="0"/>
                </a:lnTo>
                <a:lnTo>
                  <a:pt x="6977923" y="3488962"/>
                </a:lnTo>
                <a:lnTo>
                  <a:pt x="0" y="348896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3361187" y="204272"/>
            <a:ext cx="11916435" cy="12407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2880"/>
              </a:lnSpc>
              <a:spcBef>
                <a:spcPct val="0"/>
              </a:spcBef>
            </a:pPr>
            <a:r>
              <a:rPr lang="en-US" sz="9200">
                <a:solidFill>
                  <a:srgbClr val="000000"/>
                </a:solidFill>
                <a:latin typeface="Elika Gorica"/>
                <a:ea typeface="Elika Gorica"/>
                <a:cs typeface="Elika Gorica"/>
                <a:sym typeface="Elika Gorica"/>
              </a:rPr>
              <a:t>LIBRARIES USED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521066" y="2327872"/>
            <a:ext cx="3837138" cy="16055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384"/>
              </a:lnSpc>
            </a:pPr>
            <a:r>
              <a:rPr lang="en-US" sz="456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MYSQL</a:t>
            </a:r>
          </a:p>
          <a:p>
            <a:pPr algn="ctr">
              <a:lnSpc>
                <a:spcPts val="6384"/>
              </a:lnSpc>
            </a:pPr>
            <a:r>
              <a:rPr lang="en-US" sz="456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CONNECTOR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110293" y="2531040"/>
            <a:ext cx="4677013" cy="14023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53"/>
              </a:lnSpc>
            </a:pPr>
            <a:r>
              <a:rPr lang="en-US" sz="4038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CUSTOM TIKINTER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539395" y="2674752"/>
            <a:ext cx="2541240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PILLOW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11" b="-9211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4425112" y="159703"/>
            <a:ext cx="8783687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Elika Gorica"/>
                <a:ea typeface="Elika Gorica"/>
                <a:cs typeface="Elika Gorica"/>
                <a:sym typeface="Elika Gorica"/>
              </a:rPr>
              <a:t>DEVELOPED BY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730105" y="2093955"/>
            <a:ext cx="14827790" cy="87470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187694" lvl="1" indent="-593847" algn="ctr">
              <a:lnSpc>
                <a:spcPts val="7701"/>
              </a:lnSpc>
              <a:buFont typeface="Arial"/>
              <a:buChar char="•"/>
            </a:pPr>
            <a:r>
              <a:rPr lang="en-US" sz="5501" b="1" u="sng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LEADER</a:t>
            </a:r>
            <a:r>
              <a:rPr lang="en-US" sz="5501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 Aditya Das (Front end &amp; Backend)</a:t>
            </a:r>
          </a:p>
          <a:p>
            <a:pPr marL="1187694" lvl="1" indent="-593847" algn="ctr">
              <a:lnSpc>
                <a:spcPts val="7701"/>
              </a:lnSpc>
              <a:buFont typeface="Arial"/>
              <a:buChar char="•"/>
            </a:pPr>
            <a:r>
              <a:rPr lang="en-US" sz="5501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5501" b="1" u="sng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COLEADER</a:t>
            </a:r>
            <a:r>
              <a:rPr lang="en-US" sz="5501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 SUMAN DAS(Complete Presentation)</a:t>
            </a:r>
          </a:p>
          <a:p>
            <a:pPr marL="1187694" lvl="1" indent="-593847" algn="ctr">
              <a:lnSpc>
                <a:spcPts val="7701"/>
              </a:lnSpc>
              <a:buFont typeface="Arial"/>
              <a:buChar char="•"/>
            </a:pPr>
            <a:r>
              <a:rPr lang="en-US" sz="5501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Ashok Kumar (Front end &amp; backend)</a:t>
            </a:r>
          </a:p>
          <a:p>
            <a:pPr marL="1187694" lvl="1" indent="-593847" algn="ctr">
              <a:lnSpc>
                <a:spcPts val="7701"/>
              </a:lnSpc>
              <a:buFont typeface="Arial"/>
              <a:buChar char="•"/>
            </a:pPr>
            <a:r>
              <a:rPr lang="en-US" sz="5501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Mayank Dubey(Documentation)</a:t>
            </a:r>
          </a:p>
          <a:p>
            <a:pPr marL="1187694" lvl="1" indent="-593847" algn="ctr">
              <a:lnSpc>
                <a:spcPts val="7701"/>
              </a:lnSpc>
              <a:buFont typeface="Arial"/>
              <a:buChar char="•"/>
            </a:pPr>
            <a:r>
              <a:rPr lang="en-US" sz="5501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Ariyan Kumar Gupta (Documentation &amp; Logo design)</a:t>
            </a:r>
          </a:p>
          <a:p>
            <a:pPr algn="ctr">
              <a:lnSpc>
                <a:spcPts val="7701"/>
              </a:lnSpc>
            </a:pPr>
            <a:endParaRPr lang="en-US" sz="5501" b="1">
              <a:solidFill>
                <a:srgbClr val="000000"/>
              </a:solidFill>
              <a:latin typeface="Arimo Bold"/>
              <a:ea typeface="Arimo Bold"/>
              <a:cs typeface="Arimo Bold"/>
              <a:sym typeface="Arimo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11" b="-9211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0"/>
            <a:ext cx="6716860" cy="10553389"/>
          </a:xfrm>
          <a:custGeom>
            <a:avLst/>
            <a:gdLst/>
            <a:ahLst/>
            <a:cxnLst/>
            <a:rect l="l" t="t" r="r" b="b"/>
            <a:pathLst>
              <a:path w="6716860" h="10553389">
                <a:moveTo>
                  <a:pt x="0" y="0"/>
                </a:moveTo>
                <a:lnTo>
                  <a:pt x="6716860" y="0"/>
                </a:lnTo>
                <a:lnTo>
                  <a:pt x="6716860" y="10553389"/>
                </a:lnTo>
                <a:lnTo>
                  <a:pt x="0" y="1055338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8558" r="-28558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6540886" y="1243757"/>
            <a:ext cx="11747114" cy="3195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Elika Gorica"/>
                <a:ea typeface="Elika Gorica"/>
                <a:cs typeface="Elika Gorica"/>
                <a:sym typeface="Elika Gorica"/>
              </a:rPr>
              <a:t>Introduction to "</a:t>
            </a:r>
            <a:r>
              <a:rPr lang="en-US" sz="9200">
                <a:solidFill>
                  <a:srgbClr val="36581C"/>
                </a:solidFill>
                <a:latin typeface="Elika Gorica"/>
                <a:ea typeface="Elika Gorica"/>
                <a:cs typeface="Elika Gorica"/>
                <a:sym typeface="Elika Gorica"/>
              </a:rPr>
              <a:t>GROCERIA</a:t>
            </a:r>
            <a:r>
              <a:rPr lang="en-US" sz="9200">
                <a:solidFill>
                  <a:srgbClr val="000000"/>
                </a:solidFill>
                <a:latin typeface="Elika Gorica"/>
                <a:ea typeface="Elika Gorica"/>
                <a:cs typeface="Elika Gorica"/>
                <a:sym typeface="Elika Gorica"/>
              </a:rPr>
              <a:t>"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538510" y="5533476"/>
            <a:ext cx="10255953" cy="22259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52"/>
              </a:lnSpc>
            </a:pPr>
            <a:r>
              <a:rPr lang="en-US" sz="4252" b="1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Revolutionize your grocery shopping experience with GROCERIA" - the one-stop app for all your fresh food needs."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129396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11" b="-9211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279279" y="464503"/>
            <a:ext cx="12643842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2880"/>
              </a:lnSpc>
              <a:spcBef>
                <a:spcPct val="0"/>
              </a:spcBef>
            </a:pPr>
            <a:r>
              <a:rPr lang="en-US" sz="9200">
                <a:solidFill>
                  <a:srgbClr val="000000"/>
                </a:solidFill>
                <a:latin typeface="Elika Gorica"/>
                <a:ea typeface="Elika Gorica"/>
                <a:cs typeface="Elika Gorica"/>
                <a:sym typeface="Elika Gorica"/>
              </a:rPr>
              <a:t>Scope Of Improvement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714428" y="3090005"/>
            <a:ext cx="9773543" cy="9811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46"/>
              </a:lnSpc>
            </a:pPr>
            <a:r>
              <a:rPr lang="en-US" sz="5830" b="1" spc="792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Better User Interface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714428" y="4662279"/>
            <a:ext cx="7163021" cy="96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046"/>
              </a:lnSpc>
            </a:pPr>
            <a:r>
              <a:rPr lang="en-US" sz="5830" b="1" spc="792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More  Features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316401" y="6215865"/>
            <a:ext cx="10569596" cy="96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046"/>
              </a:lnSpc>
            </a:pPr>
            <a:r>
              <a:rPr lang="en-US" sz="5830" b="1" spc="792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More Payment Option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11" b="-9211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2814716" y="3462921"/>
            <a:ext cx="12658568" cy="4275558"/>
            <a:chOff x="0" y="0"/>
            <a:chExt cx="16878091" cy="5700744"/>
          </a:xfrm>
        </p:grpSpPr>
        <p:sp>
          <p:nvSpPr>
            <p:cNvPr id="4" name="TextBox 4"/>
            <p:cNvSpPr txBox="1"/>
            <p:nvPr/>
          </p:nvSpPr>
          <p:spPr>
            <a:xfrm>
              <a:off x="0" y="142875"/>
              <a:ext cx="16878091" cy="44291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2000"/>
                </a:lnSpc>
              </a:pPr>
              <a:r>
                <a:rPr lang="en-US" sz="12500">
                  <a:solidFill>
                    <a:srgbClr val="000000"/>
                  </a:solidFill>
                  <a:latin typeface="Horizon"/>
                  <a:ea typeface="Horizon"/>
                  <a:cs typeface="Horizon"/>
                  <a:sym typeface="Horizon"/>
                </a:rPr>
                <a:t>THANK YOU!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5094181"/>
              <a:ext cx="16878091" cy="6065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499"/>
                </a:lnSpc>
                <a:spcBef>
                  <a:spcPct val="0"/>
                </a:spcBef>
              </a:pPr>
              <a:r>
                <a:rPr lang="en-US" sz="2499" b="1" u="none">
                  <a:solidFill>
                    <a:srgbClr val="FF4077"/>
                  </a:solidFill>
                  <a:latin typeface="Agrandir Bold"/>
                  <a:ea typeface="Agrandir Bold"/>
                  <a:cs typeface="Agrandir Bold"/>
                  <a:sym typeface="Agrandir Bold"/>
                </a:rPr>
                <a:t>Have a great day ahead.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prestige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11" b="-9211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35790" y="2310934"/>
            <a:ext cx="5007913" cy="3426467"/>
          </a:xfrm>
          <a:custGeom>
            <a:avLst/>
            <a:gdLst/>
            <a:ahLst/>
            <a:cxnLst/>
            <a:rect l="l" t="t" r="r" b="b"/>
            <a:pathLst>
              <a:path w="5007913" h="3426467">
                <a:moveTo>
                  <a:pt x="0" y="0"/>
                </a:moveTo>
                <a:lnTo>
                  <a:pt x="5007912" y="0"/>
                </a:lnTo>
                <a:lnTo>
                  <a:pt x="5007912" y="3426466"/>
                </a:lnTo>
                <a:lnTo>
                  <a:pt x="0" y="34264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2251769" y="2310934"/>
            <a:ext cx="5098703" cy="3426467"/>
          </a:xfrm>
          <a:custGeom>
            <a:avLst/>
            <a:gdLst/>
            <a:ahLst/>
            <a:cxnLst/>
            <a:rect l="l" t="t" r="r" b="b"/>
            <a:pathLst>
              <a:path w="5098703" h="3426467">
                <a:moveTo>
                  <a:pt x="0" y="0"/>
                </a:moveTo>
                <a:lnTo>
                  <a:pt x="5098703" y="0"/>
                </a:lnTo>
                <a:lnTo>
                  <a:pt x="5098703" y="3426466"/>
                </a:lnTo>
                <a:lnTo>
                  <a:pt x="0" y="342646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906" b="-906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6091402" y="2310934"/>
            <a:ext cx="5007913" cy="3426467"/>
          </a:xfrm>
          <a:custGeom>
            <a:avLst/>
            <a:gdLst/>
            <a:ahLst/>
            <a:cxnLst/>
            <a:rect l="l" t="t" r="r" b="b"/>
            <a:pathLst>
              <a:path w="5007913" h="3426467">
                <a:moveTo>
                  <a:pt x="0" y="0"/>
                </a:moveTo>
                <a:lnTo>
                  <a:pt x="5007913" y="0"/>
                </a:lnTo>
                <a:lnTo>
                  <a:pt x="5007913" y="3426466"/>
                </a:lnTo>
                <a:lnTo>
                  <a:pt x="0" y="342646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6" name="TextBox 6"/>
          <p:cNvSpPr txBox="1"/>
          <p:nvPr/>
        </p:nvSpPr>
        <p:spPr>
          <a:xfrm>
            <a:off x="3480444" y="159703"/>
            <a:ext cx="10392519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2880"/>
              </a:lnSpc>
              <a:spcBef>
                <a:spcPct val="0"/>
              </a:spcBef>
            </a:pPr>
            <a:r>
              <a:rPr lang="en-US" sz="9200" u="none" strike="noStrike">
                <a:solidFill>
                  <a:srgbClr val="000000"/>
                </a:solidFill>
                <a:latin typeface="Elika Gorica"/>
                <a:ea typeface="Elika Gorica"/>
                <a:cs typeface="Elika Gorica"/>
                <a:sym typeface="Elika Gorica"/>
              </a:rPr>
              <a:t>WHY </a:t>
            </a:r>
            <a:r>
              <a:rPr lang="en-US" sz="9200" u="none" strike="noStrike">
                <a:solidFill>
                  <a:srgbClr val="36581C"/>
                </a:solidFill>
                <a:latin typeface="Elika Gorica"/>
                <a:ea typeface="Elika Gorica"/>
                <a:cs typeface="Elika Gorica"/>
                <a:sym typeface="Elika Gorica"/>
              </a:rPr>
              <a:t>GROCERIA</a:t>
            </a:r>
            <a:r>
              <a:rPr lang="en-US" sz="9200" u="none" strike="noStrike">
                <a:solidFill>
                  <a:srgbClr val="000000"/>
                </a:solidFill>
                <a:latin typeface="Elika Gorica"/>
                <a:ea typeface="Elika Gorica"/>
                <a:cs typeface="Elika Gorica"/>
                <a:sym typeface="Elika Gorica"/>
              </a:rPr>
              <a:t> ?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35790" y="5944765"/>
            <a:ext cx="5098703" cy="44805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 b="1">
                <a:solidFill>
                  <a:srgbClr val="36581C"/>
                </a:solidFill>
                <a:latin typeface="Poppins Bold"/>
                <a:ea typeface="Poppins Bold"/>
                <a:cs typeface="Poppins Bold"/>
                <a:sym typeface="Poppins Bold"/>
              </a:rPr>
              <a:t>Farm Fresh Produce</a:t>
            </a:r>
          </a:p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We deliver the finest quality fruits and vegetables straight from local farms to your doorstep.</a:t>
            </a:r>
          </a:p>
          <a:p>
            <a:pPr algn="ctr">
              <a:lnSpc>
                <a:spcPts val="5040"/>
              </a:lnSpc>
            </a:pPr>
            <a:endParaRPr lang="en-US" sz="360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6117551" y="5982865"/>
            <a:ext cx="5554076" cy="43113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916"/>
              </a:lnSpc>
              <a:spcBef>
                <a:spcPct val="0"/>
              </a:spcBef>
            </a:pPr>
            <a:r>
              <a:rPr lang="en-US" sz="3511" b="1" u="none" strike="noStrike">
                <a:solidFill>
                  <a:srgbClr val="36581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Convenient Delivery</a:t>
            </a:r>
          </a:p>
          <a:p>
            <a:pPr marL="0" lvl="0" indent="0" algn="ctr">
              <a:lnSpc>
                <a:spcPts val="4916"/>
              </a:lnSpc>
              <a:spcBef>
                <a:spcPct val="0"/>
              </a:spcBef>
            </a:pPr>
            <a:r>
              <a:rPr lang="en-US" sz="3511" u="none" strike="noStrik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With our reliable delivery service, getting your groceries has never been easier. We bring the farm to you!</a:t>
            </a:r>
          </a:p>
          <a:p>
            <a:pPr marL="0" lvl="0" indent="0" algn="ctr">
              <a:lnSpc>
                <a:spcPts val="4916"/>
              </a:lnSpc>
              <a:spcBef>
                <a:spcPct val="0"/>
              </a:spcBef>
            </a:pPr>
            <a:endParaRPr lang="en-US" sz="3511" u="none" strike="noStrike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1909705" y="5973340"/>
            <a:ext cx="5782830" cy="4124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05"/>
              </a:lnSpc>
              <a:spcBef>
                <a:spcPct val="0"/>
              </a:spcBef>
            </a:pPr>
            <a:r>
              <a:rPr lang="en-US" sz="3360" b="1" u="none" strike="noStrike">
                <a:solidFill>
                  <a:srgbClr val="36581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Quality You Can Trust</a:t>
            </a:r>
          </a:p>
          <a:p>
            <a:pPr marL="0" lvl="0" indent="0" algn="ctr">
              <a:lnSpc>
                <a:spcPts val="4705"/>
              </a:lnSpc>
              <a:spcBef>
                <a:spcPct val="0"/>
              </a:spcBef>
            </a:pPr>
            <a:r>
              <a:rPr lang="en-US" sz="3360" u="none" strike="noStrik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Our commitment to freshness and sustainability ensures you receive only the best products for your family.</a:t>
            </a:r>
          </a:p>
          <a:p>
            <a:pPr marL="0" lvl="0" indent="0" algn="ctr">
              <a:lnSpc>
                <a:spcPts val="4705"/>
              </a:lnSpc>
              <a:spcBef>
                <a:spcPct val="0"/>
              </a:spcBef>
            </a:pPr>
            <a:endParaRPr lang="en-US" sz="3360" u="none" strike="noStrike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11" b="-9211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2927145" y="0"/>
            <a:ext cx="5360855" cy="10792083"/>
          </a:xfrm>
          <a:custGeom>
            <a:avLst/>
            <a:gdLst/>
            <a:ahLst/>
            <a:cxnLst/>
            <a:rect l="l" t="t" r="r" b="b"/>
            <a:pathLst>
              <a:path w="5360855" h="10792083">
                <a:moveTo>
                  <a:pt x="0" y="0"/>
                </a:moveTo>
                <a:lnTo>
                  <a:pt x="5360855" y="0"/>
                </a:lnTo>
                <a:lnTo>
                  <a:pt x="5360855" y="10792083"/>
                </a:lnTo>
                <a:lnTo>
                  <a:pt x="0" y="1079208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8288" r="-28288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-382360" y="203599"/>
            <a:ext cx="13645054" cy="3195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2880"/>
              </a:lnSpc>
              <a:spcBef>
                <a:spcPct val="0"/>
              </a:spcBef>
            </a:pPr>
            <a:r>
              <a:rPr lang="en-US" sz="9200" u="none" strike="noStrike">
                <a:solidFill>
                  <a:srgbClr val="000000"/>
                </a:solidFill>
                <a:latin typeface="Elika Gorica"/>
                <a:ea typeface="Elika Gorica"/>
                <a:cs typeface="Elika Gorica"/>
                <a:sym typeface="Elika Gorica"/>
              </a:rPr>
              <a:t>GROCERY SHOPING EXPERIENCE</a:t>
            </a:r>
          </a:p>
        </p:txBody>
      </p:sp>
      <p:sp>
        <p:nvSpPr>
          <p:cNvPr id="5" name="AutoShape 5"/>
          <p:cNvSpPr/>
          <p:nvPr/>
        </p:nvSpPr>
        <p:spPr>
          <a:xfrm>
            <a:off x="540895" y="2766060"/>
            <a:ext cx="0" cy="649224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6"/>
          <p:cNvSpPr/>
          <p:nvPr/>
        </p:nvSpPr>
        <p:spPr>
          <a:xfrm>
            <a:off x="540845" y="3955452"/>
            <a:ext cx="2396924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7" name="AutoShape 7"/>
          <p:cNvSpPr/>
          <p:nvPr/>
        </p:nvSpPr>
        <p:spPr>
          <a:xfrm>
            <a:off x="540895" y="5828473"/>
            <a:ext cx="2396924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8" name="AutoShape 8"/>
          <p:cNvSpPr/>
          <p:nvPr/>
        </p:nvSpPr>
        <p:spPr>
          <a:xfrm>
            <a:off x="540895" y="7932858"/>
            <a:ext cx="2396924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9" name="TextBox 9"/>
          <p:cNvSpPr txBox="1"/>
          <p:nvPr/>
        </p:nvSpPr>
        <p:spPr>
          <a:xfrm>
            <a:off x="3510374" y="3568102"/>
            <a:ext cx="1650950" cy="6889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>
                <a:solidFill>
                  <a:srgbClr val="000000"/>
                </a:solidFill>
                <a:latin typeface="Gagalin"/>
                <a:ea typeface="Gagalin"/>
                <a:cs typeface="Gagalin"/>
                <a:sym typeface="Gagalin"/>
              </a:rPr>
              <a:t>BROWSE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05334" y="4191802"/>
            <a:ext cx="12116478" cy="10474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18"/>
              </a:lnSpc>
            </a:pPr>
            <a:r>
              <a:rPr lang="en-US" sz="3013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Choose from wide variety of vegies , meats,and beverages,each  categorically divided.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223645" y="5520268"/>
            <a:ext cx="3752436" cy="6386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>
                <a:solidFill>
                  <a:srgbClr val="000000"/>
                </a:solidFill>
                <a:latin typeface="Gagalin"/>
                <a:ea typeface="Gagalin"/>
                <a:cs typeface="Gagalin"/>
                <a:sym typeface="Gagalin"/>
              </a:rPr>
              <a:t>Add To  Cart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39015" y="6330123"/>
            <a:ext cx="12402304" cy="10474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18"/>
              </a:lnSpc>
              <a:spcBef>
                <a:spcPct val="0"/>
              </a:spcBef>
            </a:pPr>
            <a:r>
              <a:rPr lang="en-US" sz="3013" u="none" strike="noStrike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Seamlessly add items to your cart with just a few taps</a:t>
            </a:r>
          </a:p>
          <a:p>
            <a:pPr marL="0" lvl="0" indent="0" algn="ctr">
              <a:lnSpc>
                <a:spcPts val="4218"/>
              </a:lnSpc>
              <a:spcBef>
                <a:spcPct val="0"/>
              </a:spcBef>
            </a:pPr>
            <a:endParaRPr lang="en-US" sz="3013" u="none" strike="noStrike">
              <a:solidFill>
                <a:srgbClr val="000000"/>
              </a:solidFill>
              <a:latin typeface="Comic Sans"/>
              <a:ea typeface="Comic Sans"/>
              <a:cs typeface="Comic Sans"/>
              <a:sym typeface="Comic Sans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3418919" y="7311198"/>
            <a:ext cx="2598166" cy="6386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>
                <a:solidFill>
                  <a:srgbClr val="000000"/>
                </a:solidFill>
                <a:latin typeface="Gagalin"/>
                <a:ea typeface="Gagalin"/>
                <a:cs typeface="Gagalin"/>
                <a:sym typeface="Gagalin"/>
              </a:rPr>
              <a:t>Checkout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24841" y="8586907"/>
            <a:ext cx="12402304" cy="10474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18"/>
              </a:lnSpc>
              <a:spcBef>
                <a:spcPct val="0"/>
              </a:spcBef>
            </a:pPr>
            <a:r>
              <a:rPr lang="en-US" sz="3013" u="none" strike="noStrike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Securely complete your purchase with various payment options.</a:t>
            </a:r>
          </a:p>
          <a:p>
            <a:pPr marL="0" lvl="0" indent="0" algn="ctr">
              <a:lnSpc>
                <a:spcPts val="4218"/>
              </a:lnSpc>
              <a:spcBef>
                <a:spcPct val="0"/>
              </a:spcBef>
            </a:pPr>
            <a:endParaRPr lang="en-US" sz="3013" u="none" strike="noStrike">
              <a:solidFill>
                <a:srgbClr val="000000"/>
              </a:solidFill>
              <a:latin typeface="Comic Sans"/>
              <a:ea typeface="Comic Sans"/>
              <a:cs typeface="Comic Sans"/>
              <a:sym typeface="Comic San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0818" b="-1081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067571" y="580385"/>
            <a:ext cx="12152858" cy="81464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3120"/>
              </a:lnSpc>
            </a:pPr>
            <a:r>
              <a:rPr lang="en-US" sz="16514">
                <a:solidFill>
                  <a:srgbClr val="000000"/>
                </a:solidFill>
                <a:latin typeface="Elika Gorica"/>
                <a:ea typeface="Elika Gorica"/>
                <a:cs typeface="Elika Gorica"/>
                <a:sym typeface="Elika Gorica"/>
              </a:rPr>
              <a:t>FEATURES</a:t>
            </a:r>
          </a:p>
          <a:p>
            <a:pPr algn="ctr">
              <a:lnSpc>
                <a:spcPts val="23120"/>
              </a:lnSpc>
            </a:pPr>
            <a:r>
              <a:rPr lang="en-US" sz="16514">
                <a:solidFill>
                  <a:srgbClr val="000000"/>
                </a:solidFill>
                <a:latin typeface="Elika Gorica"/>
                <a:ea typeface="Elika Gorica"/>
                <a:cs typeface="Elika Gorica"/>
                <a:sym typeface="Elika Gorica"/>
              </a:rPr>
              <a:t>IN</a:t>
            </a:r>
          </a:p>
          <a:p>
            <a:pPr marL="0" lvl="0" indent="0" algn="ctr">
              <a:lnSpc>
                <a:spcPts val="23120"/>
              </a:lnSpc>
              <a:spcBef>
                <a:spcPct val="0"/>
              </a:spcBef>
            </a:pPr>
            <a:r>
              <a:rPr lang="en-US" sz="16514">
                <a:solidFill>
                  <a:srgbClr val="36581C"/>
                </a:solidFill>
                <a:latin typeface="Elika Gorica"/>
                <a:ea typeface="Elika Gorica"/>
                <a:cs typeface="Elika Gorica"/>
                <a:sym typeface="Elika Gorica"/>
              </a:rPr>
              <a:t>GROCERIA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11" b="-9211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1081760" y="2254688"/>
            <a:ext cx="7206240" cy="73597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87"/>
              </a:lnSpc>
            </a:pPr>
            <a:endParaRPr/>
          </a:p>
          <a:p>
            <a:pPr algn="ctr">
              <a:lnSpc>
                <a:spcPts val="6387"/>
              </a:lnSpc>
            </a:pPr>
            <a:r>
              <a:rPr lang="en-US" sz="4562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New users can sign up for a Groceria account by providing their basic information, including name, email, and password. This creates a secure profile to manage their grocery orders.</a:t>
            </a:r>
          </a:p>
          <a:p>
            <a:pPr algn="ctr">
              <a:lnSpc>
                <a:spcPts val="6387"/>
              </a:lnSpc>
              <a:spcBef>
                <a:spcPct val="0"/>
              </a:spcBef>
            </a:pPr>
            <a:endParaRPr lang="en-US" sz="4562" b="1">
              <a:solidFill>
                <a:srgbClr val="000000"/>
              </a:solidFill>
              <a:latin typeface="Times New Roman Bold"/>
              <a:ea typeface="Times New Roman Bold"/>
              <a:cs typeface="Times New Roman Bold"/>
              <a:sym typeface="Times New Roman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4375366" y="539729"/>
            <a:ext cx="11429569" cy="12407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2880"/>
              </a:lnSpc>
              <a:spcBef>
                <a:spcPct val="0"/>
              </a:spcBef>
            </a:pPr>
            <a:r>
              <a:rPr lang="en-US" sz="9200">
                <a:solidFill>
                  <a:srgbClr val="000000"/>
                </a:solidFill>
                <a:latin typeface="Elika Gorica"/>
                <a:ea typeface="Elika Gorica"/>
                <a:cs typeface="Elika Gorica"/>
                <a:sym typeface="Elika Gorica"/>
              </a:rPr>
              <a:t>Sign Up Page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64144BF-9A7A-3DC1-3C11-6962C611A1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283" y="2853210"/>
            <a:ext cx="10299195" cy="61626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11" b="-9211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6168777" y="387329"/>
            <a:ext cx="5950446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2880"/>
              </a:lnSpc>
              <a:spcBef>
                <a:spcPct val="0"/>
              </a:spcBef>
            </a:pPr>
            <a:r>
              <a:rPr lang="en-US" sz="9200">
                <a:solidFill>
                  <a:srgbClr val="000000"/>
                </a:solidFill>
                <a:latin typeface="Elika Gorica"/>
                <a:ea typeface="Elika Gorica"/>
                <a:cs typeface="Elika Gorica"/>
                <a:sym typeface="Elika Gorica"/>
              </a:rPr>
              <a:t>Login Page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1230394" y="2848625"/>
            <a:ext cx="7057606" cy="65420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387"/>
              </a:lnSpc>
              <a:spcBef>
                <a:spcPct val="0"/>
              </a:spcBef>
            </a:pPr>
            <a:endParaRPr/>
          </a:p>
          <a:p>
            <a:pPr marL="0" lvl="0" indent="0" algn="ctr">
              <a:lnSpc>
                <a:spcPts val="6387"/>
              </a:lnSpc>
              <a:spcBef>
                <a:spcPct val="0"/>
              </a:spcBef>
            </a:pPr>
            <a:r>
              <a:rPr lang="en-US" sz="4562" b="1" u="none" strike="noStrik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Registered users can log in to their Groceria account using their email and password. This grants them access to their personalized shopping history and preferences.</a:t>
            </a:r>
          </a:p>
          <a:p>
            <a:pPr marL="0" lvl="0" indent="0" algn="ctr">
              <a:lnSpc>
                <a:spcPts val="6387"/>
              </a:lnSpc>
              <a:spcBef>
                <a:spcPct val="0"/>
              </a:spcBef>
            </a:pPr>
            <a:endParaRPr lang="en-US" sz="4562" b="1" u="none" strike="noStrike">
              <a:solidFill>
                <a:srgbClr val="000000"/>
              </a:solidFill>
              <a:latin typeface="Times New Roman Bold"/>
              <a:ea typeface="Times New Roman Bold"/>
              <a:cs typeface="Times New Roman Bold"/>
              <a:sym typeface="Times New Roman Bold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83CABB-488A-373B-44DE-7F2A67C4C4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635" y="2586689"/>
            <a:ext cx="10525125" cy="627156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11" b="-9211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5515992" y="5627169"/>
            <a:ext cx="2683529" cy="2798702"/>
            <a:chOff x="0" y="0"/>
            <a:chExt cx="706773" cy="73710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706773" cy="737107"/>
            </a:xfrm>
            <a:custGeom>
              <a:avLst/>
              <a:gdLst/>
              <a:ahLst/>
              <a:cxnLst/>
              <a:rect l="l" t="t" r="r" b="b"/>
              <a:pathLst>
                <a:path w="706773" h="737107">
                  <a:moveTo>
                    <a:pt x="147134" y="0"/>
                  </a:moveTo>
                  <a:lnTo>
                    <a:pt x="559639" y="0"/>
                  </a:lnTo>
                  <a:cubicBezTo>
                    <a:pt x="640899" y="0"/>
                    <a:pt x="706773" y="65874"/>
                    <a:pt x="706773" y="147134"/>
                  </a:cubicBezTo>
                  <a:lnTo>
                    <a:pt x="706773" y="589973"/>
                  </a:lnTo>
                  <a:cubicBezTo>
                    <a:pt x="706773" y="671233"/>
                    <a:pt x="640899" y="737107"/>
                    <a:pt x="559639" y="737107"/>
                  </a:cubicBezTo>
                  <a:lnTo>
                    <a:pt x="147134" y="737107"/>
                  </a:lnTo>
                  <a:cubicBezTo>
                    <a:pt x="65874" y="737107"/>
                    <a:pt x="0" y="671233"/>
                    <a:pt x="0" y="589973"/>
                  </a:cubicBezTo>
                  <a:lnTo>
                    <a:pt x="0" y="147134"/>
                  </a:lnTo>
                  <a:cubicBezTo>
                    <a:pt x="0" y="65874"/>
                    <a:pt x="65874" y="0"/>
                    <a:pt x="14713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706773" cy="7752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63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2802848" y="3575699"/>
            <a:ext cx="2734014" cy="2597586"/>
            <a:chOff x="0" y="0"/>
            <a:chExt cx="720070" cy="68413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720070" cy="684138"/>
            </a:xfrm>
            <a:custGeom>
              <a:avLst/>
              <a:gdLst/>
              <a:ahLst/>
              <a:cxnLst/>
              <a:rect l="l" t="t" r="r" b="b"/>
              <a:pathLst>
                <a:path w="720070" h="684138">
                  <a:moveTo>
                    <a:pt x="144417" y="0"/>
                  </a:moveTo>
                  <a:lnTo>
                    <a:pt x="575653" y="0"/>
                  </a:lnTo>
                  <a:cubicBezTo>
                    <a:pt x="613954" y="0"/>
                    <a:pt x="650687" y="15215"/>
                    <a:pt x="677771" y="42299"/>
                  </a:cubicBezTo>
                  <a:cubicBezTo>
                    <a:pt x="704854" y="69382"/>
                    <a:pt x="720070" y="106115"/>
                    <a:pt x="720070" y="144417"/>
                  </a:cubicBezTo>
                  <a:lnTo>
                    <a:pt x="720070" y="539721"/>
                  </a:lnTo>
                  <a:cubicBezTo>
                    <a:pt x="720070" y="578023"/>
                    <a:pt x="704854" y="614756"/>
                    <a:pt x="677771" y="641839"/>
                  </a:cubicBezTo>
                  <a:cubicBezTo>
                    <a:pt x="650687" y="668923"/>
                    <a:pt x="613954" y="684138"/>
                    <a:pt x="575653" y="684138"/>
                  </a:cubicBezTo>
                  <a:lnTo>
                    <a:pt x="144417" y="684138"/>
                  </a:lnTo>
                  <a:cubicBezTo>
                    <a:pt x="106115" y="684138"/>
                    <a:pt x="69382" y="668923"/>
                    <a:pt x="42299" y="641839"/>
                  </a:cubicBezTo>
                  <a:cubicBezTo>
                    <a:pt x="15215" y="614756"/>
                    <a:pt x="0" y="578023"/>
                    <a:pt x="0" y="539721"/>
                  </a:cubicBezTo>
                  <a:lnTo>
                    <a:pt x="0" y="144417"/>
                  </a:lnTo>
                  <a:cubicBezTo>
                    <a:pt x="0" y="106115"/>
                    <a:pt x="15215" y="69382"/>
                    <a:pt x="42299" y="42299"/>
                  </a:cubicBezTo>
                  <a:cubicBezTo>
                    <a:pt x="69382" y="15215"/>
                    <a:pt x="106115" y="0"/>
                    <a:pt x="14441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720070" cy="7222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63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2802848" y="3505103"/>
            <a:ext cx="2710517" cy="2738778"/>
            <a:chOff x="0" y="0"/>
            <a:chExt cx="812800" cy="82127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21275"/>
            </a:xfrm>
            <a:custGeom>
              <a:avLst/>
              <a:gdLst/>
              <a:ahLst/>
              <a:cxnLst/>
              <a:rect l="l" t="t" r="r" b="b"/>
              <a:pathLst>
                <a:path w="812800" h="821275">
                  <a:moveTo>
                    <a:pt x="406400" y="0"/>
                  </a:moveTo>
                  <a:cubicBezTo>
                    <a:pt x="181951" y="0"/>
                    <a:pt x="0" y="183849"/>
                    <a:pt x="0" y="410637"/>
                  </a:cubicBezTo>
                  <a:cubicBezTo>
                    <a:pt x="0" y="637426"/>
                    <a:pt x="181951" y="821275"/>
                    <a:pt x="406400" y="821275"/>
                  </a:cubicBezTo>
                  <a:cubicBezTo>
                    <a:pt x="630849" y="821275"/>
                    <a:pt x="812800" y="637426"/>
                    <a:pt x="812800" y="410637"/>
                  </a:cubicBezTo>
                  <a:cubicBezTo>
                    <a:pt x="812800" y="183849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>
                <a:alphaModFix amt="87000"/>
              </a:blip>
              <a:stretch>
                <a:fillRect t="-1604" r="-1487" b="-77753"/>
              </a:stretch>
            </a:blipFill>
          </p:spPr>
        </p:sp>
      </p:grpSp>
      <p:sp>
        <p:nvSpPr>
          <p:cNvPr id="12" name="TextBox 12"/>
          <p:cNvSpPr txBox="1"/>
          <p:nvPr/>
        </p:nvSpPr>
        <p:spPr>
          <a:xfrm>
            <a:off x="5536863" y="-171450"/>
            <a:ext cx="6461075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2880"/>
              </a:lnSpc>
              <a:spcBef>
                <a:spcPct val="0"/>
              </a:spcBef>
            </a:pPr>
            <a:r>
              <a:rPr lang="en-US" sz="9200">
                <a:solidFill>
                  <a:srgbClr val="000000"/>
                </a:solidFill>
                <a:latin typeface="Elika Gorica"/>
                <a:ea typeface="Elika Gorica"/>
                <a:cs typeface="Elika Gorica"/>
                <a:sym typeface="Elika Gorica"/>
              </a:rPr>
              <a:t>User Profile 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156966" y="4018382"/>
            <a:ext cx="1201762" cy="3363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63"/>
              </a:lnSpc>
            </a:pPr>
            <a:r>
              <a:rPr lang="en-US" sz="1973">
                <a:solidFill>
                  <a:srgbClr val="5CE1E6"/>
                </a:solidFill>
                <a:latin typeface="Canva Sans"/>
                <a:ea typeface="Canva Sans"/>
                <a:cs typeface="Canva Sans"/>
                <a:sym typeface="Canva Sans"/>
              </a:rPr>
              <a:t>Laddu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077441" y="4018382"/>
            <a:ext cx="1909084" cy="3363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63"/>
              </a:lnSpc>
            </a:pPr>
            <a:r>
              <a:rPr lang="en-US" sz="1973">
                <a:solidFill>
                  <a:srgbClr val="5CE1E6"/>
                </a:solidFill>
                <a:latin typeface="Canva Sans"/>
                <a:ea typeface="Canva Sans"/>
                <a:cs typeface="Canva Sans"/>
                <a:sym typeface="Canva Sans"/>
              </a:rPr>
              <a:t>mutyanand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765698" y="4538176"/>
            <a:ext cx="3489614" cy="3346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63"/>
              </a:lnSpc>
            </a:pPr>
            <a:r>
              <a:rPr lang="en-US" sz="1973">
                <a:solidFill>
                  <a:srgbClr val="5CE1E6"/>
                </a:solidFill>
                <a:latin typeface="Canva Sans"/>
                <a:ea typeface="Canva Sans"/>
                <a:cs typeface="Canva Sans"/>
                <a:sym typeface="Canva Sans"/>
              </a:rPr>
              <a:t>laddumutya@gmail.com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295228" y="5587058"/>
            <a:ext cx="2694741" cy="5862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42"/>
              </a:lnSpc>
            </a:pPr>
            <a:r>
              <a:rPr lang="en-US" sz="1673">
                <a:solidFill>
                  <a:srgbClr val="5CE1E6"/>
                </a:solidFill>
                <a:latin typeface="Canva Sans"/>
                <a:ea typeface="Canva Sans"/>
                <a:cs typeface="Canva Sans"/>
                <a:sym typeface="Canva Sans"/>
              </a:rPr>
              <a:t>Maharja Colony , babasignpur,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353634" y="6862013"/>
            <a:ext cx="2694741" cy="2909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42"/>
              </a:lnSpc>
            </a:pPr>
            <a:r>
              <a:rPr lang="en-US" sz="1673">
                <a:solidFill>
                  <a:srgbClr val="5CE1E6"/>
                </a:solidFill>
                <a:latin typeface="Canva Sans"/>
                <a:ea typeface="Canva Sans"/>
                <a:cs typeface="Canva Sans"/>
                <a:sym typeface="Canva Sans"/>
              </a:rPr>
              <a:t>875467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C01AB23-3716-9A2D-AF86-C1514982E4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7892" y="1566544"/>
            <a:ext cx="14892216" cy="83757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11" b="-9211"/>
            </a:stretch>
          </a:blipFill>
        </p:spPr>
      </p:sp>
      <p:sp>
        <p:nvSpPr>
          <p:cNvPr id="3" name="Freeform 3"/>
          <p:cNvSpPr/>
          <p:nvPr/>
        </p:nvSpPr>
        <p:spPr>
          <a:xfrm rot="5400000">
            <a:off x="559868" y="3330293"/>
            <a:ext cx="7500389" cy="5905500"/>
          </a:xfrm>
          <a:custGeom>
            <a:avLst/>
            <a:gdLst/>
            <a:ahLst/>
            <a:cxnLst/>
            <a:rect l="l" t="t" r="r" b="b"/>
            <a:pathLst>
              <a:path w="9661659" h="7663957">
                <a:moveTo>
                  <a:pt x="0" y="0"/>
                </a:moveTo>
                <a:lnTo>
                  <a:pt x="9661659" y="0"/>
                </a:lnTo>
                <a:lnTo>
                  <a:pt x="9661659" y="7663957"/>
                </a:lnTo>
                <a:lnTo>
                  <a:pt x="0" y="766395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4792" t="-15997" r="-3746" b="-149669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5060059" y="483152"/>
            <a:ext cx="7527727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2880"/>
              </a:lnSpc>
              <a:spcBef>
                <a:spcPct val="0"/>
              </a:spcBef>
            </a:pPr>
            <a:r>
              <a:rPr lang="en-US" sz="9200">
                <a:solidFill>
                  <a:srgbClr val="000000"/>
                </a:solidFill>
                <a:latin typeface="Elika Gorica"/>
                <a:ea typeface="Elika Gorica"/>
                <a:cs typeface="Elika Gorica"/>
                <a:sym typeface="Elika Gorica"/>
              </a:rPr>
              <a:t>Delete Profile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916686" y="3708501"/>
            <a:ext cx="9342614" cy="4030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647"/>
              </a:lnSpc>
              <a:spcBef>
                <a:spcPct val="0"/>
              </a:spcBef>
            </a:pPr>
            <a:r>
              <a:rPr lang="en-US" sz="7605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lang="en-US" sz="7605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hey can also delete their account if they wish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Custom</PresentationFormat>
  <Paragraphs>0</Paragraphs>
  <Slides>21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GROCERIA CS project (Suman)</dc:title>
  <cp:lastModifiedBy>Swapneswar Ghosh</cp:lastModifiedBy>
  <cp:revision>36</cp:revision>
  <dcterms:created xsi:type="dcterms:W3CDTF">2006-08-16T00:00:00Z</dcterms:created>
  <dcterms:modified xsi:type="dcterms:W3CDTF">2024-11-06T19:10:36Z</dcterms:modified>
  <dc:identifier>DAGM5IiLd2w</dc:identifier>
</cp:coreProperties>
</file>